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25093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442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178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4052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03265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3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00168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839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031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6204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172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236EA-F144-4EDA-BD7F-17EFF73F478D}" type="datetimeFigureOut">
              <a:rPr lang="fr-BE" smtClean="0"/>
              <a:t>10-06-20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6A825-90CC-4D0A-B609-6CBFB84D7C9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9338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0694" y="3455529"/>
            <a:ext cx="7941585" cy="306585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86087FA-6901-417D-BF0F-3223C200A65E}"/>
              </a:ext>
            </a:extLst>
          </p:cNvPr>
          <p:cNvSpPr/>
          <p:nvPr/>
        </p:nvSpPr>
        <p:spPr>
          <a:xfrm>
            <a:off x="4701735" y="446926"/>
            <a:ext cx="2380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BE" b="1" dirty="0">
                <a:solidFill>
                  <a:schemeClr val="accent5">
                    <a:lumMod val="50000"/>
                  </a:schemeClr>
                </a:solidFill>
              </a:rPr>
              <a:t>Accéder à mon compte</a:t>
            </a:r>
          </a:p>
        </p:txBody>
      </p:sp>
      <p:cxnSp>
        <p:nvCxnSpPr>
          <p:cNvPr id="5" name="Connecteur droit 18">
            <a:extLst>
              <a:ext uri="{FF2B5EF4-FFF2-40B4-BE49-F238E27FC236}">
                <a16:creationId xmlns:a16="http://schemas.microsoft.com/office/drawing/2014/main" id="{CEAB9DFB-B9BE-4319-BFE1-F90091097482}"/>
              </a:ext>
            </a:extLst>
          </p:cNvPr>
          <p:cNvCxnSpPr>
            <a:cxnSpLocks/>
          </p:cNvCxnSpPr>
          <p:nvPr/>
        </p:nvCxnSpPr>
        <p:spPr>
          <a:xfrm>
            <a:off x="3887264" y="921037"/>
            <a:ext cx="4530055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59" y="1025817"/>
            <a:ext cx="3753705" cy="3015476"/>
          </a:xfrm>
          <a:prstGeom prst="rect">
            <a:avLst/>
          </a:prstGeom>
        </p:spPr>
      </p:pic>
      <p:sp>
        <p:nvSpPr>
          <p:cNvPr id="7" name="ZoneTexte 12">
            <a:extLst>
              <a:ext uri="{FF2B5EF4-FFF2-40B4-BE49-F238E27FC236}">
                <a16:creationId xmlns:a16="http://schemas.microsoft.com/office/drawing/2014/main" id="{DCF4926D-50BD-4C85-ACBB-4A4C52999E62}"/>
              </a:ext>
            </a:extLst>
          </p:cNvPr>
          <p:cNvSpPr txBox="1"/>
          <p:nvPr/>
        </p:nvSpPr>
        <p:spPr>
          <a:xfrm>
            <a:off x="4083286" y="1569908"/>
            <a:ext cx="7044487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AutoNum type="arabicPeriod"/>
            </a:pPr>
            <a:r>
              <a:rPr lang="fr-FR" sz="1600" dirty="0">
                <a:solidFill>
                  <a:srgbClr val="02344E"/>
                </a:solidFill>
              </a:rPr>
              <a:t>Introduisez votre email et votre mot de passe pour vous connecter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fr-FR" sz="1600" dirty="0">
                <a:solidFill>
                  <a:srgbClr val="02344E"/>
                </a:solidFill>
              </a:rPr>
              <a:t>Acceptez les conditions générales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fr-FR" sz="1600" dirty="0">
                <a:solidFill>
                  <a:srgbClr val="02344E"/>
                </a:solidFill>
              </a:rPr>
              <a:t>Accéder à tous les fonctionnalités via « Mon compte » via le menu du profil</a:t>
            </a:r>
          </a:p>
          <a:p>
            <a:pPr marL="342900" indent="-342900">
              <a:lnSpc>
                <a:spcPct val="130000"/>
              </a:lnSpc>
              <a:buAutoNum type="arabicPeriod"/>
            </a:pPr>
            <a:r>
              <a:rPr lang="fr-FR" sz="1600" dirty="0">
                <a:solidFill>
                  <a:srgbClr val="02344E"/>
                </a:solidFill>
              </a:rPr>
              <a:t>Visualiser ou/et modifier votre candidature </a:t>
            </a:r>
            <a:endParaRPr lang="fr-BE" sz="1600" dirty="0">
              <a:solidFill>
                <a:srgbClr val="02344E"/>
              </a:solidFill>
            </a:endParaRPr>
          </a:p>
        </p:txBody>
      </p:sp>
      <p:sp>
        <p:nvSpPr>
          <p:cNvPr id="10" name="Ellipse 6">
            <a:extLst>
              <a:ext uri="{FF2B5EF4-FFF2-40B4-BE49-F238E27FC236}">
                <a16:creationId xmlns:a16="http://schemas.microsoft.com/office/drawing/2014/main" id="{E9E9A92D-26DD-4665-B742-BB73963035A0}"/>
              </a:ext>
            </a:extLst>
          </p:cNvPr>
          <p:cNvSpPr/>
          <p:nvPr/>
        </p:nvSpPr>
        <p:spPr>
          <a:xfrm>
            <a:off x="1469324" y="2122969"/>
            <a:ext cx="391886" cy="404949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1</a:t>
            </a:r>
          </a:p>
        </p:txBody>
      </p:sp>
      <p:sp>
        <p:nvSpPr>
          <p:cNvPr id="11" name="Ellipse 6">
            <a:extLst>
              <a:ext uri="{FF2B5EF4-FFF2-40B4-BE49-F238E27FC236}">
                <a16:creationId xmlns:a16="http://schemas.microsoft.com/office/drawing/2014/main" id="{E9E9A92D-26DD-4665-B742-BB73963035A0}"/>
              </a:ext>
            </a:extLst>
          </p:cNvPr>
          <p:cNvSpPr/>
          <p:nvPr/>
        </p:nvSpPr>
        <p:spPr>
          <a:xfrm>
            <a:off x="10931830" y="3820577"/>
            <a:ext cx="391886" cy="404949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3</a:t>
            </a:r>
          </a:p>
        </p:txBody>
      </p:sp>
      <p:sp>
        <p:nvSpPr>
          <p:cNvPr id="13" name="Ellipse 6">
            <a:extLst>
              <a:ext uri="{FF2B5EF4-FFF2-40B4-BE49-F238E27FC236}">
                <a16:creationId xmlns:a16="http://schemas.microsoft.com/office/drawing/2014/main" id="{E9E9A92D-26DD-4665-B742-BB73963035A0}"/>
              </a:ext>
            </a:extLst>
          </p:cNvPr>
          <p:cNvSpPr/>
          <p:nvPr/>
        </p:nvSpPr>
        <p:spPr>
          <a:xfrm>
            <a:off x="4233245" y="5373799"/>
            <a:ext cx="391886" cy="404949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/>
              <a:t>4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239270" y="3838818"/>
            <a:ext cx="692560" cy="301103"/>
          </a:xfrm>
          <a:prstGeom prst="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83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44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</dc:creator>
  <cp:lastModifiedBy>Jean-François de Maere</cp:lastModifiedBy>
  <cp:revision>11</cp:revision>
  <dcterms:created xsi:type="dcterms:W3CDTF">2020-06-10T13:41:00Z</dcterms:created>
  <dcterms:modified xsi:type="dcterms:W3CDTF">2020-06-11T10:17:09Z</dcterms:modified>
</cp:coreProperties>
</file>